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144e43d8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144e43d8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44e43d8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44e43d8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144e43d8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144e43d8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State space is number of speeds * number of lanes * number of grids ^ number of lanes; 256 for small, 3072 for large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44e43d8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144e43d8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144e43d8d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144e43d8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44e43d8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144e43d8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Iterations took an average of 50 seconds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144e43d8d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144e43d8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8849c8c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8849c8c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144e43d8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144e43d8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144e43d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144e43d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144e43d8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144e43d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144e43d8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144e43d8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b144e43d8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b144e43d8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44e43d8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144e43d8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144e43d8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b144e43d8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144e43d8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144e43d8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QfFJHPpyU9_yFqk7YQKK5zZZ21-xIG7K/view" TargetMode="External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An Agent To Drive Using IRL and Transfer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Evan Johnston and Prasanth Suresh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Transfer Learning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be different?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action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reward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start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goal 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transition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be transferred?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policy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reward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value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(And much more!)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200" y="1934813"/>
            <a:ext cx="179070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100" y="1384300"/>
            <a:ext cx="29527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3549000" y="2493775"/>
            <a:ext cx="1023000" cy="73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transfer?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policy and the value function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2 speeds, 2 lanes, 8 grids (256) -&gt; 2 speeds, </a:t>
            </a:r>
            <a:r>
              <a:rPr b="1" lang="en">
                <a:solidFill>
                  <a:srgbClr val="FFFFFF"/>
                </a:solidFill>
              </a:rPr>
              <a:t>3 lanes</a:t>
            </a:r>
            <a:r>
              <a:rPr lang="en">
                <a:solidFill>
                  <a:srgbClr val="FFFFFF"/>
                </a:solidFill>
              </a:rPr>
              <a:t>, 8 grids (3072)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25" y="2134475"/>
            <a:ext cx="3904841" cy="194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34472"/>
            <a:ext cx="3760625" cy="19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4219225" y="2758725"/>
            <a:ext cx="536100" cy="51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Experiments: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5 trajectories, 10 steps, Model-Free MLE was used to obtain reward weights.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Done for Safe and Erratic driving behaviors.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2 lane 2 speed 8 Grid Highway domain.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Inverse Learning Error and Learned Behavior Accuracy were obtained.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Transition model was modified and a policy was generated.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Saved parameters were transferred over for transfer learning to learn.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 title="Expert vs learn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2763" y="445025"/>
            <a:ext cx="5498467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Long Did It Take?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75" y="1085100"/>
            <a:ext cx="3258500" cy="19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275" y="3103525"/>
            <a:ext cx="3258500" cy="19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885150"/>
            <a:ext cx="3251750" cy="19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Targets reached: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Model Free MLE.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Policy with modified transitions.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Transfer learning.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Learning from scratch vs learning using smaller problem.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Discussion: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learned weights but modified transitions.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Transfer learning worked as intended.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Motivation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63"/>
            <a:ext cx="33432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200" y="3092500"/>
            <a:ext cx="3021596" cy="1476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4183950" y="1686300"/>
            <a:ext cx="776100" cy="47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025" y="1152475"/>
            <a:ext cx="3266726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10800000">
            <a:off x="6734338" y="3012700"/>
            <a:ext cx="776100" cy="67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Highway Problem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features: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of lanes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of “grid” spaces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 of speeds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actions: left, right, speed up, slow</a:t>
            </a:r>
            <a:br>
              <a:rPr lang="en"/>
            </a:br>
            <a:r>
              <a:rPr lang="en"/>
              <a:t>d</a:t>
            </a:r>
            <a:r>
              <a:rPr lang="en"/>
              <a:t>own, no-op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settings: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Probability of a car appearing in each lane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Probability of successfully acting (affected by speed)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Driver preferences: slow, maniac, random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100" y="878572"/>
            <a:ext cx="3760625" cy="19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490250" y="450150"/>
            <a:ext cx="7334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is it really that simple?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Model Free MLE with Q-Averaging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0: Expert uses its policy to generate trajectories X</a:t>
            </a:r>
            <a:r>
              <a:rPr baseline="-25000" lang="en"/>
              <a:t>n</a:t>
            </a:r>
            <a:endParaRPr baseline="-25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Expert trajectories, random initial reward weights, zeros Q and dQ table and no transition model, we start.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</a:t>
            </a:r>
            <a:r>
              <a:rPr b="1" lang="en"/>
              <a:t>Algorithm begins.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3: Weights returned are converged weights for reward features.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4: For evaluation metrics, these weights and expert’s transition model are sent to policy iteration.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125" y="2810875"/>
            <a:ext cx="3241750" cy="7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log likelihood: how well do these rewards explain behavior in trajectories?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log softmax action probabilities and (state,action) visitation frequency from trajectories.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950" y="3603275"/>
            <a:ext cx="38481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500" y="1776049"/>
            <a:ext cx="3071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150" y="2421350"/>
            <a:ext cx="6299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 update using Q averaging: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 dQ: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9107" l="0" r="0" t="0"/>
          <a:stretch/>
        </p:blipFill>
        <p:spPr>
          <a:xfrm>
            <a:off x="762000" y="1713600"/>
            <a:ext cx="7620000" cy="6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 b="7244" l="0" r="0" t="0"/>
          <a:stretch/>
        </p:blipFill>
        <p:spPr>
          <a:xfrm>
            <a:off x="643025" y="3250625"/>
            <a:ext cx="7857924" cy="7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softmax policy, dlog</a:t>
            </a:r>
            <a:r>
              <a:rPr lang="en">
                <a:solidFill>
                  <a:srgbClr val="B7B7B7"/>
                </a:solidFill>
              </a:rPr>
              <a:t>πθ(s,a) is computed.</a:t>
            </a: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Using -</a:t>
            </a:r>
            <a:r>
              <a:rPr lang="en"/>
              <a:t>dlog</a:t>
            </a:r>
            <a:r>
              <a:rPr lang="en">
                <a:solidFill>
                  <a:srgbClr val="B7B7B7"/>
                </a:solidFill>
              </a:rPr>
              <a:t>πθ(s,a) and (s,a) visitation frequency, reward gradient is computed.</a:t>
            </a:r>
            <a:endParaRPr>
              <a:solidFill>
                <a:srgbClr val="B7B7B7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Multiply freq to corresponding feature of </a:t>
            </a:r>
            <a:r>
              <a:rPr lang="en"/>
              <a:t>dlog</a:t>
            </a:r>
            <a:r>
              <a:rPr lang="en">
                <a:solidFill>
                  <a:srgbClr val="B7B7B7"/>
                </a:solidFill>
              </a:rPr>
              <a:t>πθ(s,a).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Using Gradient descent of reward gradient, we iterate until:</a:t>
            </a:r>
            <a:endParaRPr>
              <a:solidFill>
                <a:srgbClr val="B7B7B7"/>
              </a:solidFill>
            </a:endParaRPr>
          </a:p>
          <a:p>
            <a:pPr indent="45720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 Delta &lt; eps * (1 - discount) / discount 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50" y="1760025"/>
            <a:ext cx="7041300" cy="8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Features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Collision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Lanes 1 to nLanes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Speeds 1 to nSpeeds.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All boolean features. Feature matrix size nSxnF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State components: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nStates = nSpeeds*nLanes*(nGrids^nLanes)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State ids converted to state components and vice versa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